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67" r:id="rId5"/>
    <p:sldId id="257" r:id="rId6"/>
    <p:sldId id="259" r:id="rId7"/>
    <p:sldId id="273" r:id="rId8"/>
    <p:sldId id="260" r:id="rId9"/>
    <p:sldId id="261" r:id="rId10"/>
    <p:sldId id="263" r:id="rId11"/>
    <p:sldId id="262" r:id="rId12"/>
    <p:sldId id="265" r:id="rId13"/>
    <p:sldId id="266" r:id="rId14"/>
    <p:sldId id="269" r:id="rId15"/>
    <p:sldId id="271" r:id="rId16"/>
    <p:sldId id="264" r:id="rId17"/>
    <p:sldId id="268" r:id="rId18"/>
    <p:sldId id="270" r:id="rId19"/>
    <p:sldId id="272" r:id="rId20"/>
  </p:sldIdLst>
  <p:sldSz cx="12192000" cy="6858000"/>
  <p:notesSz cx="6858000" cy="9144000"/>
  <p:defaultTextStyle>
    <a:defPPr>
      <a:defRPr lang="en-V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02DE20-BE12-4ED1-939D-FBE36B75226E}" v="30" dt="2021-09-21T15:04:29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702" autoAdjust="0"/>
  </p:normalViewPr>
  <p:slideViewPr>
    <p:cSldViewPr snapToGrid="0">
      <p:cViewPr varScale="1">
        <p:scale>
          <a:sx n="54" d="100"/>
          <a:sy n="54" d="100"/>
        </p:scale>
        <p:origin x="11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6FBF8-C4A8-4746-9AAA-36F4A3D752A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57930-2A08-4B1E-A834-E2E827F24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426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 ‘generic call’ for us to be disciples, worshippers. But also calls to specific ministries identified throughout scripture and in particular those identified in 1 Cor. 12; 1 Cor 14; Ephesians 4 – different giftings</a:t>
            </a:r>
            <a:r>
              <a:rPr lang="en-GB"/>
              <a:t>, expressive of the one God.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57930-2A08-4B1E-A834-E2E827F2449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917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57930-2A08-4B1E-A834-E2E827F2449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945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57930-2A08-4B1E-A834-E2E827F2449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935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57930-2A08-4B1E-A834-E2E827F2449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877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5C73D-C9C4-4EB7-A738-5CCBF6D5E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AB7DA5-A776-4A8A-B472-CE10A89EA2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34A8A-A701-49AD-ACFD-D9DB6FFD6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F6D5B-7EB8-4CD2-8756-33BA15FB7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A8DE3-8A33-4E94-9B0C-498DF7E49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026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0D2C0-7786-4A63-AA8B-B35EC2E2F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4D08EC-47F5-4C22-96E1-BEDBE8D7D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0F8E3-6B20-4CEE-96F5-8E11284FE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32416-D9AA-4CC1-84AD-EA004F411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C4D2E-1B47-4C04-A66B-50638DD73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4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5DCB2B-A09C-4EF8-A5BE-416CD6F0F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FCDD1C-EA0D-40E4-BC65-AF66B6108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8BC22-029D-4E9F-B1B5-B994C3B1C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5E594-4841-485D-8283-07C40DDCE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D1988-5EA7-45CD-919B-9BEE8E218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42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85204-CD80-4E81-AED0-AA17E52C9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51A58-443E-41A5-B854-5140BEDF2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FDFD6-8D18-45BA-B4A4-B68627F7E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2F121-FEC0-4D7F-BDCA-119B7CFA2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77298-2508-481F-8C7F-38B8D48A9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926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F519D-71C2-468A-A515-3E908207E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0C38A-ADED-43E9-B3A7-7B4765609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4272C-1C40-495D-BEFB-03DB666D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7BC4F-A11A-4794-9BBF-1BCC4C4F3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81C64-D4DC-4B56-8D7F-6BE638D5F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42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CF692-7D76-48A5-AAF7-F18D66B25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4D55C-63FF-4763-953D-B10781B496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7A8A36-E55E-45C8-BA98-5155F955D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B730C5-632A-4687-9961-D386D4180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CDBF3-670B-49CC-B625-FC128270D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C92D7-354D-4ACA-919A-76D3893CB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54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9CA4B-0F11-470C-9281-5531CC70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B1579-3F40-4F39-A809-4C77DEE1B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C34BA-EBDE-4D6C-82C1-84F2FC036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1C3848-A752-4CB6-8AAC-AA031CFB49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0F4CC0-5889-4AB0-A31A-9475B0920B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1CD50A-70D2-463D-8CFE-E1CF3014E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4576B-F5C7-48A9-BADE-EA0E95702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644228-6B84-4020-BFAE-BE5F81131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739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FABB-475D-42B4-9100-7CC78704D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451A1-81F5-408C-8868-A4559663C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3CCA98-F962-4F44-AD40-BCBEABC1F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4DC2E-0F53-441B-8466-96A178841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35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E9AA69-03D9-49D5-AF40-F76FFE1FE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818350-2438-473B-99FB-4F6E1CD5F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264F5-87D6-43F5-BF7E-F0D79C912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1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9D7D-C9A6-4DA5-AA57-45FB6C6D4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CF4DC-D4CD-4F22-8A15-EA3D73C1D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0B1CFF-2A33-4F07-82E4-9BBCC4880D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2D046-6639-4278-9FBF-FE332EC85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1F9CE-E719-4AD1-98DB-FF90F9712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290CF-C9F9-4A44-88EC-66FE58EC4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39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18805-DF0F-4B66-8B74-F3CE9ED3F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632984-A3F2-4F09-AD36-7DF32333B2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17034-D246-4959-A57B-3DB95AB0E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B2787B-407D-4A6B-95E4-B5384294E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CD0179-AF11-496C-AC3B-48973FDDE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3A869-4923-4808-8A36-156F74653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7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DE97DA-AF5A-4BDB-BA8A-67E4E3A07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D67F7-7231-4664-B5ED-4074F72DC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33420-2BB9-4C36-957A-D8175B8AD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1E474-4D85-44BB-9D94-2620FD6FC7D0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76A43-1E5E-483C-9B0C-F61CF6751B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092AA-1BD6-4E2A-8F12-0A93FB5855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61CE6-A4AF-4A42-92EF-48952E532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28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file:///C:\Users\graham\Desktop\CYM\Yr%201%20Professional%20Practice%20Handbook%20(BA)%20GB%20Highlight.docx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C4B03D-7E42-42CA-93D4-D889A8917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Vocation</a:t>
            </a:r>
          </a:p>
        </p:txBody>
      </p:sp>
      <p:sp>
        <p:nvSpPr>
          <p:cNvPr id="21" name="Rectangle 10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Frederick Buechner Quote: “The place God calls you to is the place where your  deep gladness">
            <a:extLst>
              <a:ext uri="{FF2B5EF4-FFF2-40B4-BE49-F238E27FC236}">
                <a16:creationId xmlns:a16="http://schemas.microsoft.com/office/drawing/2014/main" id="{825D4680-0502-4519-92AF-12A2B47B92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68" b="1"/>
          <a:stretch/>
        </p:blipFill>
        <p:spPr bwMode="auto">
          <a:xfrm>
            <a:off x="545238" y="1250762"/>
            <a:ext cx="7608304" cy="4427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14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78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70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F3FDA-A53B-4CB8-B2F9-D53A85E3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Praying for each other, listening to what God might be saying – discern ‘prophecy’ 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dirty="0">
                <a:solidFill>
                  <a:srgbClr val="FFFFFF"/>
                </a:solidFill>
              </a:rPr>
              <a:t>(</a:t>
            </a:r>
            <a:r>
              <a:rPr lang="en-GB" dirty="0">
                <a:solidFill>
                  <a:srgbClr val="FFFFFF"/>
                </a:solidFill>
              </a:rPr>
              <a:t>1 Corinthians 14:29).</a:t>
            </a:r>
            <a:br>
              <a:rPr lang="en-GB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5122" name="Picture 2" descr="Ear, Mouth, Nose, Face, Head, Voices">
            <a:extLst>
              <a:ext uri="{FF2B5EF4-FFF2-40B4-BE49-F238E27FC236}">
                <a16:creationId xmlns:a16="http://schemas.microsoft.com/office/drawing/2014/main" id="{777FB436-2286-4AC0-9BAE-EE8A23F3FC5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90196" y="492573"/>
            <a:ext cx="5880796" cy="5880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235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1D265-849F-4E06-956A-B520DF87A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800" dirty="0"/>
              <a:t>(Solitude)? Time alone, quietly, noisily, creatively with God to connect in and check out.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Man, Book, Woods, Person, Outdoors, Sit">
            <a:extLst>
              <a:ext uri="{FF2B5EF4-FFF2-40B4-BE49-F238E27FC236}">
                <a16:creationId xmlns:a16="http://schemas.microsoft.com/office/drawing/2014/main" id="{C8BB439F-ACDB-416F-8BDD-FE7ED5B7FDF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75" r="11815" b="-1"/>
          <a:stretch/>
        </p:blipFill>
        <p:spPr bwMode="auto"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34158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3A363-9B19-4F77-B409-EDFCD7D1E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3320859"/>
            <a:ext cx="4524973" cy="20763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/>
              <a:t>Organise PDP meetings (Tuesday and Wednesday next week, Teams)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Note to Self: Episodes | WNYC Studios | Podcasts">
            <a:extLst>
              <a:ext uri="{FF2B5EF4-FFF2-40B4-BE49-F238E27FC236}">
                <a16:creationId xmlns:a16="http://schemas.microsoft.com/office/drawing/2014/main" id="{2F284EF1-508D-49BD-84C0-B9463986355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4" r="1" b="1"/>
          <a:stretch/>
        </p:blipFill>
        <p:spPr bwMode="auto">
          <a:xfrm>
            <a:off x="6021086" y="544777"/>
            <a:ext cx="6170914" cy="6313225"/>
          </a:xfrm>
          <a:custGeom>
            <a:avLst/>
            <a:gdLst/>
            <a:ahLst/>
            <a:cxnLst/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8263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9433D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A7A147-D29F-41FC-BA87-F1D1F368E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The first-year portfolio</a:t>
            </a:r>
          </a:p>
        </p:txBody>
      </p:sp>
      <p:pic>
        <p:nvPicPr>
          <p:cNvPr id="8194" name="Picture 2" descr="28 Creative InDesign Portfolio Templates (Best for 2021)">
            <a:extLst>
              <a:ext uri="{FF2B5EF4-FFF2-40B4-BE49-F238E27FC236}">
                <a16:creationId xmlns:a16="http://schemas.microsoft.com/office/drawing/2014/main" id="{1EDD908C-5140-491B-B224-11DA076FFBB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18" r="-1" b="15461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A4A12-1600-47EB-AC50-8468B7555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54587" y="498764"/>
            <a:ext cx="3913157" cy="5735781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A space to ‘evidence’, give account for and voice to your practice.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A place to develop reflection in  drawing together practice, theology and theory.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A space for others to speak into your practice, allowing you to learn and develop further. </a:t>
            </a:r>
          </a:p>
          <a:p>
            <a:r>
              <a:rPr lang="en-US" sz="2000" dirty="0">
                <a:solidFill>
                  <a:srgbClr val="FFFFFF"/>
                </a:solidFill>
              </a:rPr>
              <a:t>A space to consider how different strands of your practice and development become an integrated tapestry.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A space to be challenged, to challenge yourself and to celebrate what God is doing through you.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A space to set targets</a:t>
            </a:r>
          </a:p>
          <a:p>
            <a:r>
              <a:rPr lang="en-US" sz="2000" dirty="0">
                <a:solidFill>
                  <a:srgbClr val="FFFFFF"/>
                </a:solidFill>
              </a:rPr>
              <a:t>A space to get creative.</a:t>
            </a:r>
          </a:p>
        </p:txBody>
      </p:sp>
    </p:spTree>
    <p:extLst>
      <p:ext uri="{BB962C8B-B14F-4D97-AF65-F5344CB8AC3E}">
        <p14:creationId xmlns:p14="http://schemas.microsoft.com/office/powerpoint/2010/main" val="3177245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78A4773B-D6BB-49EA-A337-F9ED41043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Graham and Ward (2019:1)</a:t>
            </a:r>
          </a:p>
        </p:txBody>
      </p:sp>
      <p:pic>
        <p:nvPicPr>
          <p:cNvPr id="9" name="Content Placeholder 8" descr="Text, letter&#10;&#10;Description automatically generated">
            <a:extLst>
              <a:ext uri="{FF2B5EF4-FFF2-40B4-BE49-F238E27FC236}">
                <a16:creationId xmlns:a16="http://schemas.microsoft.com/office/drawing/2014/main" id="{3E3A77BE-211D-4372-A9CA-0711D1655D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316" y="1147825"/>
            <a:ext cx="6780700" cy="456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040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Picture 8" descr="A picture containing text&#10;&#10;Description automatically generated">
            <a:hlinkClick r:id="rId2" action="ppaction://hlinkfile"/>
            <a:extLst>
              <a:ext uri="{FF2B5EF4-FFF2-40B4-BE49-F238E27FC236}">
                <a16:creationId xmlns:a16="http://schemas.microsoft.com/office/drawing/2014/main" id="{DC2AC4ED-DA59-4272-BB0B-C5190F5630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22" b="2076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212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7FB91-CF50-4BE3-850C-33042296E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3320859"/>
            <a:ext cx="4524973" cy="20763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100"/>
              <a:t>Thoughts, questions, reflections on the day…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4064E2E-E77D-409D-AFEE-AB36355EFC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7" r="17373"/>
          <a:stretch/>
        </p:blipFill>
        <p:spPr bwMode="auto">
          <a:xfrm>
            <a:off x="6021086" y="544777"/>
            <a:ext cx="6170914" cy="6313225"/>
          </a:xfrm>
          <a:custGeom>
            <a:avLst/>
            <a:gdLst/>
            <a:ahLst/>
            <a:cxnLst/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50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ocation Brewery">
            <a:extLst>
              <a:ext uri="{FF2B5EF4-FFF2-40B4-BE49-F238E27FC236}">
                <a16:creationId xmlns:a16="http://schemas.microsoft.com/office/drawing/2014/main" id="{9E7CB646-CEDD-483D-975D-1225202CE9B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" r="1451" b="1"/>
          <a:stretch/>
        </p:blipFill>
        <p:spPr bwMode="auto"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32FF7-B212-4573-8E59-1284FBC48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8302" y="3159760"/>
            <a:ext cx="11455395" cy="3350577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indent="0">
              <a:buNone/>
            </a:pPr>
            <a:r>
              <a:rPr lang="en-US" b="0" i="0" u="none" strike="noStrike" baseline="0" dirty="0"/>
              <a:t>‘</a:t>
            </a:r>
            <a:r>
              <a:rPr lang="en-US" dirty="0"/>
              <a:t>This [vocation]</a:t>
            </a:r>
            <a:r>
              <a:rPr lang="en-US" b="0" i="0" u="none" strike="noStrike" baseline="0" dirty="0"/>
              <a:t> can be seen particularly in the Judeo-Christian tradition both in a range of Biblical narratives, through church history, and in more contemporary experiences where people have responded to a call to monastic life or ordained or lay ministry. In this way, vocation might be argued as being concerned with a particular ‘way of being’ embodiment or living, from which particular actions flow. Vocation can also be viewed as a </a:t>
            </a:r>
            <a:r>
              <a:rPr lang="en-US" b="0" i="1" u="none" strike="noStrike" baseline="0" dirty="0"/>
              <a:t>process</a:t>
            </a:r>
            <a:r>
              <a:rPr lang="en-US" b="0" i="0" u="none" strike="noStrike" baseline="0" dirty="0"/>
              <a:t>, of dedication - of being called from something to something else. Vocation is therefore concerned with who we are, who we will become, and the processes of formation that </a:t>
            </a:r>
            <a:r>
              <a:rPr lang="en-US" b="0" i="0" u="none" strike="noStrike" baseline="0" dirty="0" err="1"/>
              <a:t>characterise</a:t>
            </a:r>
            <a:r>
              <a:rPr lang="en-US" b="0" i="0" u="none" strike="noStrike" baseline="0" dirty="0"/>
              <a:t> that journey’ (adapted from (Bright, 2021:77)). </a:t>
            </a:r>
            <a:endParaRPr lang="en-US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0274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43ECA-81DD-4A28-896E-A0FB9C0FA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Vocation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761D0-5471-4972-95D9-FDDA3466C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r>
              <a:rPr lang="en-US" sz="3600" b="0" i="0" u="none" strike="noStrike" baseline="0" dirty="0"/>
              <a:t>Vocation is ‘an activity engaged in for the love of it by which others may be enriched or released: something you do as a freely chosen expression of your nature and energy, something that expresses the unique essence of yourself’ (Dewar, 1997:2).</a:t>
            </a:r>
            <a:endParaRPr lang="en-US" sz="3600" dirty="0"/>
          </a:p>
        </p:txBody>
      </p:sp>
      <p:pic>
        <p:nvPicPr>
          <p:cNvPr id="3074" name="Picture 2" descr="SOUL SURMISE: GRATITUDE, OBEDIENCE &amp; VOCATION">
            <a:extLst>
              <a:ext uri="{FF2B5EF4-FFF2-40B4-BE49-F238E27FC236}">
                <a16:creationId xmlns:a16="http://schemas.microsoft.com/office/drawing/2014/main" id="{139380D5-1474-4E4E-BD35-CB1682B3FFB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1"/>
          <a:stretch/>
        </p:blipFill>
        <p:spPr bwMode="auto">
          <a:xfrm>
            <a:off x="20" y="10"/>
            <a:ext cx="4635571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D847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47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0" name="Picture 2" descr="5 Reasons You Need the Westminster Shorter Catechism">
            <a:extLst>
              <a:ext uri="{FF2B5EF4-FFF2-40B4-BE49-F238E27FC236}">
                <a16:creationId xmlns:a16="http://schemas.microsoft.com/office/drawing/2014/main" id="{E601CB07-6AE0-49E6-9064-82D1FE279E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6" b="16212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971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B253D-E76B-4A5F-8A34-E01AD217F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11" y="4502330"/>
            <a:ext cx="10765410" cy="12072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/>
              <a:t>Stories of God’s calling…</a:t>
            </a:r>
          </a:p>
        </p:txBody>
      </p:sp>
      <p:pic>
        <p:nvPicPr>
          <p:cNvPr id="4098" name="Picture 2" descr="Sound, Wave, Waveform, Aural, Audio">
            <a:extLst>
              <a:ext uri="{FF2B5EF4-FFF2-40B4-BE49-F238E27FC236}">
                <a16:creationId xmlns:a16="http://schemas.microsoft.com/office/drawing/2014/main" id="{DEA70027-AE31-4B99-9C13-ECE4139DDBF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734" y="949160"/>
            <a:ext cx="5458816" cy="272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D83F26F-C55B-4A92-9AFF-4894D14E2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253414"/>
            <a:ext cx="0" cy="212090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0" name="Picture 4">
            <a:extLst>
              <a:ext uri="{FF2B5EF4-FFF2-40B4-BE49-F238E27FC236}">
                <a16:creationId xmlns:a16="http://schemas.microsoft.com/office/drawing/2014/main" id="{B904680A-D98E-473B-ACC3-665B6E13BF3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8727" y="321735"/>
            <a:ext cx="3984259" cy="3984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4232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C5A6FB-D5A9-45BE-A4A6-52DF4189D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b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Which of these Biblical Stories of vocation stands out for you and why?</a:t>
            </a:r>
            <a:b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strikes you about the processes of calling and ministry in Biblical accounts?</a:t>
            </a:r>
            <a:br>
              <a:rPr lang="en-US" sz="3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7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Sound, Wave, Waveform, Aural, Audio">
            <a:extLst>
              <a:ext uri="{FF2B5EF4-FFF2-40B4-BE49-F238E27FC236}">
                <a16:creationId xmlns:a16="http://schemas.microsoft.com/office/drawing/2014/main" id="{290DEE7A-B037-4E7A-BBD9-E64A122DCCF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24" r="1488"/>
          <a:stretch/>
        </p:blipFill>
        <p:spPr bwMode="auto">
          <a:xfrm>
            <a:off x="5153822" y="1589768"/>
            <a:ext cx="6553545" cy="368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209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F3FDA-A53B-4CB8-B2F9-D53A85E3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Sharing, listening to and prayerfully speaking into our stories of vocation.</a:t>
            </a:r>
          </a:p>
        </p:txBody>
      </p:sp>
      <p:pic>
        <p:nvPicPr>
          <p:cNvPr id="5122" name="Picture 2" descr="Ear, Mouth, Nose, Face, Head, Voices">
            <a:extLst>
              <a:ext uri="{FF2B5EF4-FFF2-40B4-BE49-F238E27FC236}">
                <a16:creationId xmlns:a16="http://schemas.microsoft.com/office/drawing/2014/main" id="{777FB436-2286-4AC0-9BAE-EE8A23F3FC5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90196" y="492573"/>
            <a:ext cx="5880796" cy="5880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175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434D34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B18D15-E3A9-4EFD-95E0-9788F6698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What about you?</a:t>
            </a:r>
          </a:p>
        </p:txBody>
      </p:sp>
      <p:pic>
        <p:nvPicPr>
          <p:cNvPr id="5" name="Picture 2" descr="Frederick Buechner Quote: “The place God calls you to is the place where your  deep gladness">
            <a:extLst>
              <a:ext uri="{FF2B5EF4-FFF2-40B4-BE49-F238E27FC236}">
                <a16:creationId xmlns:a16="http://schemas.microsoft.com/office/drawing/2014/main" id="{C7F84D87-FD5F-4EC5-9282-7549375A836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68" b="1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59107-2D55-45EE-BBB2-4A1B64649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29319" y="917725"/>
            <a:ext cx="3424739" cy="48523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What is your deepest gladness?</a:t>
            </a:r>
          </a:p>
          <a:p>
            <a:r>
              <a:rPr lang="en-US" sz="3600" dirty="0">
                <a:solidFill>
                  <a:srgbClr val="FFFFFF"/>
                </a:solidFill>
              </a:rPr>
              <a:t>What is the world’s deepest hunger from your unique worldview?</a:t>
            </a:r>
          </a:p>
        </p:txBody>
      </p:sp>
    </p:spTree>
    <p:extLst>
      <p:ext uri="{BB962C8B-B14F-4D97-AF65-F5344CB8AC3E}">
        <p14:creationId xmlns:p14="http://schemas.microsoft.com/office/powerpoint/2010/main" val="3600400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134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F3D4258-3F71-4473-9FF0-BD636B4F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516804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Working through</a:t>
            </a:r>
          </a:p>
        </p:txBody>
      </p:sp>
      <p:sp>
        <p:nvSpPr>
          <p:cNvPr id="9226" name="Rectangle 136">
            <a:extLst>
              <a:ext uri="{FF2B5EF4-FFF2-40B4-BE49-F238E27FC236}">
                <a16:creationId xmlns:a16="http://schemas.microsoft.com/office/drawing/2014/main" id="{36D30126-6314-4A93-B27E-5C66CF781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184" y="2432305"/>
            <a:ext cx="7056669" cy="4102852"/>
          </a:xfrm>
          <a:prstGeom prst="rect">
            <a:avLst/>
          </a:prstGeom>
          <a:solidFill>
            <a:srgbClr val="7F7F7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What's Your God Story? - Home | Facebook">
            <a:extLst>
              <a:ext uri="{FF2B5EF4-FFF2-40B4-BE49-F238E27FC236}">
                <a16:creationId xmlns:a16="http://schemas.microsoft.com/office/drawing/2014/main" id="{15AA1E5D-FC7E-4F6F-9E05-02BFA9DC4805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95" b="10695"/>
          <a:stretch/>
        </p:blipFill>
        <p:spPr bwMode="auto">
          <a:xfrm>
            <a:off x="1547400" y="2660287"/>
            <a:ext cx="4618597" cy="364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7" name="Rectangle 138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B831628-C253-4C0A-AC93-CFA3ADA08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29319" y="917725"/>
            <a:ext cx="3424739" cy="48523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FFFF"/>
                </a:solidFill>
              </a:rPr>
              <a:t>What’s your own (vocational) story?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FFFF"/>
                </a:solidFill>
              </a:rPr>
              <a:t>How has God called you?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FFFF"/>
                </a:solidFill>
              </a:rPr>
              <a:t>What is your understanding of what God has called you to at this point in your journey?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FFFF"/>
                </a:solidFill>
              </a:rPr>
              <a:t>At this point in your vocational exploration, what do you believe/feel God might be calling you towards?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FFFF"/>
                </a:solidFill>
              </a:rPr>
              <a:t>What are the joys and challenges you experience in testing and working out that sense of vocation?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FFFF"/>
                </a:solidFill>
              </a:rPr>
              <a:t>In what areas of your life/vocation do you feel most challenged to grow in?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FFFF"/>
                </a:solidFill>
              </a:rPr>
              <a:t>How might you creatively represent that unfolding sense of and outworking of vocation?</a:t>
            </a:r>
          </a:p>
        </p:txBody>
      </p:sp>
    </p:spTree>
    <p:extLst>
      <p:ext uri="{BB962C8B-B14F-4D97-AF65-F5344CB8AC3E}">
        <p14:creationId xmlns:p14="http://schemas.microsoft.com/office/powerpoint/2010/main" val="4060299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25C3D06E6AC54E93030A204909D5FA" ma:contentTypeVersion="15" ma:contentTypeDescription="Create a new document." ma:contentTypeScope="" ma:versionID="9b7b064e18b462a6b1bb261fedb6594b">
  <xsd:schema xmlns:xsd="http://www.w3.org/2001/XMLSchema" xmlns:xs="http://www.w3.org/2001/XMLSchema" xmlns:p="http://schemas.microsoft.com/office/2006/metadata/properties" xmlns:ns2="e0bd7028-744d-43e1-8f42-5ed22b982e10" xmlns:ns3="94c4b328-820f-466b-8733-1f573be9b78f" targetNamespace="http://schemas.microsoft.com/office/2006/metadata/properties" ma:root="true" ma:fieldsID="df360b3fd1fdc3b6c188b1a613a60a26" ns2:_="" ns3:_="">
    <xsd:import namespace="e0bd7028-744d-43e1-8f42-5ed22b982e10"/>
    <xsd:import namespace="94c4b328-820f-466b-8733-1f573be9b7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_ModernAudienceTargetUserField" minOccurs="0"/>
                <xsd:element ref="ns2:_ModernAudienceAadObjectI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bd7028-744d-43e1-8f42-5ed22b982e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ModernAudienceTargetUserField" ma:index="10" nillable="true" ma:displayName="Audience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11" nillable="true" ma:displayName="AudienceIds" ma:list="{05187641-37d7-41fa-a4ad-87e426ce5842}" ma:internalName="_ModernAudienceAadObjectIds" ma:readOnly="true" ma:showField="_AadObjectIdForUser" ma:web="94c4b328-820f-466b-8733-1f573be9b7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4b328-820f-466b-8733-1f573be9b78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ModernAudienceTargetUserField xmlns="e0bd7028-744d-43e1-8f42-5ed22b982e10">
      <UserInfo>
        <DisplayName/>
        <AccountId xsi:nil="true"/>
        <AccountType/>
      </UserInfo>
    </_ModernAudienceTargetUserField>
  </documentManagement>
</p:properties>
</file>

<file path=customXml/itemProps1.xml><?xml version="1.0" encoding="utf-8"?>
<ds:datastoreItem xmlns:ds="http://schemas.openxmlformats.org/officeDocument/2006/customXml" ds:itemID="{DF10E89C-0985-4D92-9C61-1CB6A8B25E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bd7028-744d-43e1-8f42-5ed22b982e10"/>
    <ds:schemaRef ds:uri="94c4b328-820f-466b-8733-1f573be9b7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7019A2-18D9-4282-947C-151D2A7D6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593737-292A-4CA9-883B-0CE8819E61E7}">
  <ds:schemaRefs>
    <ds:schemaRef ds:uri="94c4b328-820f-466b-8733-1f573be9b78f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e0bd7028-744d-43e1-8f42-5ed22b982e1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577</Words>
  <Application>Microsoft Office PowerPoint</Application>
  <PresentationFormat>Widescreen</PresentationFormat>
  <Paragraphs>36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Vocation</vt:lpstr>
      <vt:lpstr>PowerPoint Presentation</vt:lpstr>
      <vt:lpstr>Vocation</vt:lpstr>
      <vt:lpstr>PowerPoint Presentation</vt:lpstr>
      <vt:lpstr>Stories of God’s calling…</vt:lpstr>
      <vt:lpstr>   Which of these Biblical Stories of vocation stands out for you and why?  What strikes you about the processes of calling and ministry in Biblical accounts? </vt:lpstr>
      <vt:lpstr>Sharing, listening to and prayerfully speaking into our stories of vocation.</vt:lpstr>
      <vt:lpstr>What about you?</vt:lpstr>
      <vt:lpstr>Working through</vt:lpstr>
      <vt:lpstr>Praying for each other, listening to what God might be saying – discern ‘prophecy’  (1 Corinthians 14:29). </vt:lpstr>
      <vt:lpstr>(Solitude)? Time alone, quietly, noisily, creatively with God to connect in and check out.</vt:lpstr>
      <vt:lpstr>Organise PDP meetings (Tuesday and Wednesday next week, Teams)</vt:lpstr>
      <vt:lpstr>The first-year portfolio</vt:lpstr>
      <vt:lpstr>Graham and Ward (2019:1)</vt:lpstr>
      <vt:lpstr>PowerPoint Presentation</vt:lpstr>
      <vt:lpstr>Thoughts, questions, reflections on the day…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Graham Bright</dc:creator>
  <cp:lastModifiedBy>Graham Bright</cp:lastModifiedBy>
  <cp:revision>2</cp:revision>
  <dcterms:created xsi:type="dcterms:W3CDTF">2021-09-20T12:20:11Z</dcterms:created>
  <dcterms:modified xsi:type="dcterms:W3CDTF">2021-09-21T15:12:46Z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0x0101003925C3D06E6AC54E93030A204909D5FA</vt:lpwstr>
  </property>
</Properties>
</file>